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80" r:id="rId4"/>
    <p:sldId id="281" r:id="rId5"/>
    <p:sldId id="278" r:id="rId6"/>
    <p:sldId id="279" r:id="rId7"/>
    <p:sldId id="27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 Dillon" initials="JD" lastIdx="2" clrIdx="0">
    <p:extLst>
      <p:ext uri="{19B8F6BF-5375-455C-9EA6-DF929625EA0E}">
        <p15:presenceInfo xmlns:p15="http://schemas.microsoft.com/office/powerpoint/2012/main" userId="S-1-5-21-2851708077-3393195298-855477758-7341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95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061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167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1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090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992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74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80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4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52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66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F4594-48B2-4681-AAD8-FDD4DBE3A9CC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7C86E5-C1D0-4FD1-BD87-1D740D86E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83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jdillon@wayfair.co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Jdillon_wayfair@bostondevops.slack.com" TargetMode="External"/><Relationship Id="rId4" Type="http://schemas.openxmlformats.org/officeDocument/2006/relationships/hyperlink" Target="mailto:jdillon@powershell.slack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61" y="679268"/>
            <a:ext cx="9144000" cy="1199112"/>
          </a:xfrm>
        </p:spPr>
        <p:txBody>
          <a:bodyPr>
            <a:normAutofit/>
          </a:bodyPr>
          <a:lstStyle/>
          <a:p>
            <a:r>
              <a:rPr lang="en-US" dirty="0"/>
              <a:t>Windows at Wayfair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3986" y="2125012"/>
            <a:ext cx="9144000" cy="1655762"/>
          </a:xfrm>
        </p:spPr>
        <p:txBody>
          <a:bodyPr/>
          <a:lstStyle/>
          <a:p>
            <a:r>
              <a:rPr lang="en-US" dirty="0"/>
              <a:t>Classic to Devops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93497" y="232787"/>
            <a:ext cx="21098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Jeff Dillon</a:t>
            </a:r>
          </a:p>
          <a:p>
            <a:r>
              <a:rPr lang="en-US" dirty="0"/>
              <a:t>System Automation</a:t>
            </a:r>
          </a:p>
          <a:p>
            <a:r>
              <a:rPr lang="en-US" dirty="0"/>
              <a:t>jdillon@wayfair.com</a:t>
            </a:r>
          </a:p>
        </p:txBody>
      </p:sp>
    </p:spTree>
    <p:extLst>
      <p:ext uri="{BB962C8B-B14F-4D97-AF65-F5344CB8AC3E}">
        <p14:creationId xmlns:p14="http://schemas.microsoft.com/office/powerpoint/2010/main" val="1783728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6000"/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the Server Configuration Pipeline!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24159"/>
            <a:ext cx="10515600" cy="368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412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6000"/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the App Code Deploy Pipeline!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15180" y="1825625"/>
            <a:ext cx="9161640" cy="435133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98982" y="3454400"/>
            <a:ext cx="1320800" cy="237374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17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6000"/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the App Code Deploy Pipeline!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8982" y="3454400"/>
            <a:ext cx="1320800" cy="237374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64" y="1514764"/>
            <a:ext cx="11711709" cy="494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14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6273" y="346652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Pipeline Version 1.0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9718964" cy="4351338"/>
          </a:xfrm>
        </p:spPr>
        <p:txBody>
          <a:bodyPr/>
          <a:lstStyle/>
          <a:p>
            <a:pPr marL="0" indent="0" algn="r">
              <a:buNone/>
            </a:pPr>
            <a:r>
              <a:rPr lang="en-US" dirty="0">
                <a:solidFill>
                  <a:schemeClr val="bg1"/>
                </a:solidFill>
              </a:rPr>
              <a:t>First try will be simple</a:t>
            </a:r>
          </a:p>
          <a:p>
            <a:pPr marL="0" indent="0" algn="r">
              <a:buNone/>
            </a:pPr>
            <a:r>
              <a:rPr lang="en-US" dirty="0">
                <a:solidFill>
                  <a:schemeClr val="bg1"/>
                </a:solidFill>
              </a:rPr>
              <a:t>Just prove some automation works</a:t>
            </a:r>
          </a:p>
          <a:p>
            <a:pPr marL="0" indent="0" algn="r">
              <a:buNone/>
            </a:pPr>
            <a:r>
              <a:rPr lang="en-US" dirty="0">
                <a:solidFill>
                  <a:schemeClr val="bg1"/>
                </a:solidFill>
              </a:rPr>
              <a:t>Keep your goals low</a:t>
            </a:r>
          </a:p>
        </p:txBody>
      </p:sp>
    </p:spTree>
    <p:extLst>
      <p:ext uri="{BB962C8B-B14F-4D97-AF65-F5344CB8AC3E}">
        <p14:creationId xmlns:p14="http://schemas.microsoft.com/office/powerpoint/2010/main" val="3634504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1946" y="4133561"/>
            <a:ext cx="624609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Pipeline Version 3.1.1.0</a:t>
            </a:r>
          </a:p>
        </p:txBody>
      </p:sp>
    </p:spTree>
    <p:extLst>
      <p:ext uri="{BB962C8B-B14F-4D97-AF65-F5344CB8AC3E}">
        <p14:creationId xmlns:p14="http://schemas.microsoft.com/office/powerpoint/2010/main" val="1338623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421" y="1108364"/>
            <a:ext cx="9144000" cy="1050010"/>
          </a:xfrm>
        </p:spPr>
        <p:txBody>
          <a:bodyPr>
            <a:normAutofit/>
          </a:bodyPr>
          <a:lstStyle/>
          <a:p>
            <a:r>
              <a:rPr lang="en-US" dirty="0"/>
              <a:t>Questions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30182" y="2106575"/>
            <a:ext cx="406181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Jeff Dillon</a:t>
            </a:r>
          </a:p>
          <a:p>
            <a:r>
              <a:rPr lang="en-US" dirty="0">
                <a:hlinkClick r:id="rId3"/>
              </a:rPr>
              <a:t>jdillon@wayfair.com</a:t>
            </a:r>
            <a:endParaRPr lang="en-US" dirty="0"/>
          </a:p>
          <a:p>
            <a:r>
              <a:rPr lang="en-US" dirty="0">
                <a:hlinkClick r:id="rId4"/>
              </a:rPr>
              <a:t>jdillon@powershell.slack.com</a:t>
            </a:r>
            <a:endParaRPr lang="en-US" dirty="0"/>
          </a:p>
          <a:p>
            <a:r>
              <a:rPr lang="en-US" dirty="0">
                <a:hlinkClick r:id="rId5"/>
              </a:rPr>
              <a:t>jdillon_wayfair@bostondevops.slack.com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9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19282</TotalTime>
  <Words>57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Windows at Wayfair</vt:lpstr>
      <vt:lpstr>Show the Server Configuration Pipeline!</vt:lpstr>
      <vt:lpstr>Show the App Code Deploy Pipeline!</vt:lpstr>
      <vt:lpstr>Show the App Code Deploy Pipeline!</vt:lpstr>
      <vt:lpstr>Pipeline Version 1.0</vt:lpstr>
      <vt:lpstr>Pipeline Version 3.1.1.0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Enterprise DSC at Wayfair.com</dc:title>
  <dc:creator>Jeff Dillon</dc:creator>
  <cp:lastModifiedBy>Jeff Dillon</cp:lastModifiedBy>
  <cp:revision>66</cp:revision>
  <dcterms:created xsi:type="dcterms:W3CDTF">2016-10-17T18:11:57Z</dcterms:created>
  <dcterms:modified xsi:type="dcterms:W3CDTF">2017-06-05T21:13:06Z</dcterms:modified>
</cp:coreProperties>
</file>

<file path=docProps/thumbnail.jpeg>
</file>